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57" r:id="rId7"/>
    <p:sldId id="258" r:id="rId8"/>
    <p:sldId id="260" r:id="rId9"/>
    <p:sldId id="263" r:id="rId10"/>
    <p:sldId id="25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Milestone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Christa Moncrief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CST-391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CA61-C8CC-95E0-D0B3-0C388673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DDD7-27CE-B74A-CAF2-418B537D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“Product” Supported on MySQL</a:t>
            </a:r>
          </a:p>
          <a:p>
            <a:r>
              <a:rPr lang="en-US" dirty="0"/>
              <a:t>CRUD Operations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Biblical Theme (Optional)</a:t>
            </a:r>
          </a:p>
        </p:txBody>
      </p:sp>
    </p:spTree>
    <p:extLst>
      <p:ext uri="{BB962C8B-B14F-4D97-AF65-F5344CB8AC3E}">
        <p14:creationId xmlns:p14="http://schemas.microsoft.com/office/powerpoint/2010/main" val="211228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3DFD-8B82-2BB8-199A-D322D85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Biblical Bestiary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9FAFA-2F73-C06A-5DD2-957BD312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46" y="2232131"/>
            <a:ext cx="4605452" cy="3132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7673C-71C6-9A5C-71CA-6CE37F9D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5" y="2232131"/>
            <a:ext cx="4514850" cy="30099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C52E1A-F2B5-6211-CF47-4AC950B5AF78}"/>
              </a:ext>
            </a:extLst>
          </p:cNvPr>
          <p:cNvSpPr txBox="1">
            <a:spLocks/>
          </p:cNvSpPr>
          <p:nvPr/>
        </p:nvSpPr>
        <p:spPr>
          <a:xfrm>
            <a:off x="835376" y="539866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Final Fantasy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20FCD0C-D798-EA02-270C-07502938D32D}"/>
              </a:ext>
            </a:extLst>
          </p:cNvPr>
          <p:cNvSpPr txBox="1">
            <a:spLocks/>
          </p:cNvSpPr>
          <p:nvPr/>
        </p:nvSpPr>
        <p:spPr>
          <a:xfrm>
            <a:off x="6948349" y="5531062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Diablo</a:t>
            </a:r>
          </a:p>
        </p:txBody>
      </p:sp>
    </p:spTree>
    <p:extLst>
      <p:ext uri="{BB962C8B-B14F-4D97-AF65-F5344CB8AC3E}">
        <p14:creationId xmlns:p14="http://schemas.microsoft.com/office/powerpoint/2010/main" val="135381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F338-5815-487D-5C4E-B6D6B346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F91C-D017-DA47-BC14-C32504E51C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Constraints</a:t>
            </a:r>
          </a:p>
          <a:p>
            <a:r>
              <a:rPr lang="en-US" dirty="0"/>
              <a:t>Communication with MySQL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BA228-A3C2-C6C6-884F-E81039D8F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0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090DB-0AD8-2C7C-1B53-52C63185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4" y="3335939"/>
            <a:ext cx="6089155" cy="166773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199822-FE1C-2282-7765-C5FE9E48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19" y="165056"/>
            <a:ext cx="5019063" cy="267811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B48350-CBB0-EF90-ED27-9DFF75A4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64" y="165056"/>
            <a:ext cx="5314950" cy="25231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FB3E02-4D1F-D63E-2D48-6579B73E8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206" y="3335939"/>
            <a:ext cx="4237087" cy="19889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F15BD24-98F4-0995-2A3F-B560E7C41031}"/>
              </a:ext>
            </a:extLst>
          </p:cNvPr>
          <p:cNvSpPr txBox="1">
            <a:spLocks/>
          </p:cNvSpPr>
          <p:nvPr/>
        </p:nvSpPr>
        <p:spPr>
          <a:xfrm>
            <a:off x="716718" y="2771851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DAO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5EF1351-F95E-1E0B-0073-9D0BABC890F2}"/>
              </a:ext>
            </a:extLst>
          </p:cNvPr>
          <p:cNvSpPr txBox="1">
            <a:spLocks/>
          </p:cNvSpPr>
          <p:nvPr/>
        </p:nvSpPr>
        <p:spPr>
          <a:xfrm>
            <a:off x="7253236" y="284317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F0E58AB-DA4D-A924-E19C-2DE8311A3B01}"/>
              </a:ext>
            </a:extLst>
          </p:cNvPr>
          <p:cNvSpPr txBox="1">
            <a:spLocks/>
          </p:cNvSpPr>
          <p:nvPr/>
        </p:nvSpPr>
        <p:spPr>
          <a:xfrm>
            <a:off x="716718" y="5103389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Router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E8B87-4F7F-5F92-3B1B-C63888E3FB72}"/>
              </a:ext>
            </a:extLst>
          </p:cNvPr>
          <p:cNvSpPr txBox="1">
            <a:spLocks/>
          </p:cNvSpPr>
          <p:nvPr/>
        </p:nvSpPr>
        <p:spPr>
          <a:xfrm>
            <a:off x="7483826" y="539866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6317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EF9360-499E-3EFB-3182-C1D63504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53" y="140305"/>
            <a:ext cx="8571956" cy="222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BDD53-4B37-8308-D259-9212C5DB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27" y="2394056"/>
            <a:ext cx="876680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B314-1511-0B07-121B-0FFF72AF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CC1D-5586-6C55-FAD6-4DA2D6955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Communication With MySQL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E137B-8C43-8F36-0EEF-7FF2C5F0D4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301082"/>
            <a:ext cx="4995862" cy="3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1D82-0ECA-E96D-CC5E-B4499037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83" y="241040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288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134</TotalTime>
  <Words>47</Words>
  <Application>Microsoft Office PowerPoint</Application>
  <PresentationFormat>Widescreen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Milestone 3</vt:lpstr>
      <vt:lpstr>Milestone Project Goal</vt:lpstr>
      <vt:lpstr>Biblical Bestiary</vt:lpstr>
      <vt:lpstr>Challenges</vt:lpstr>
      <vt:lpstr>PowerPoint Presentation</vt:lpstr>
      <vt:lpstr>PowerPoint Presentation</vt:lpstr>
      <vt:lpstr>Pending Issues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3</dc:title>
  <dc:creator>Christa J Moncrief</dc:creator>
  <cp:lastModifiedBy>Christa J Moncrief</cp:lastModifiedBy>
  <cp:revision>3</cp:revision>
  <dcterms:created xsi:type="dcterms:W3CDTF">2024-01-15T23:33:45Z</dcterms:created>
  <dcterms:modified xsi:type="dcterms:W3CDTF">2024-01-16T01:47:48Z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